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2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92D06-5C46-4E66-8651-157E76AE3E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7E6EC1-0B9C-4F7C-944C-3982773121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026C56-2555-4320-8861-5FB09A334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BA642-86D1-4BDC-96BC-0CD51118E2F6}" type="datetimeFigureOut">
              <a:rPr lang="en-GB" smtClean="0"/>
              <a:t>23/11/2020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CBBAD0-5D6B-4522-A022-5EE4F69EA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5CE3E3-CC78-40A4-AE47-544DE3D6D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9D78B-8FA9-4B43-AEE7-8C53C5E7F6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5799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2EE40-B2E8-4250-8859-332ADE1E6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74A71E-602B-4F7F-AA41-DC7463D897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C3F523-DD3A-4212-B17B-9D7CC7BA9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BA642-86D1-4BDC-96BC-0CD51118E2F6}" type="datetimeFigureOut">
              <a:rPr lang="en-GB" smtClean="0"/>
              <a:t>23/11/2020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F054A4-0420-41E5-800B-ECA19F733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943BB5-3080-4D87-9AD0-5AA7ECF77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9D78B-8FA9-4B43-AEE7-8C53C5E7F6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80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0FF38B-655E-4574-8B34-E4A162BA50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0E42E0-7F0F-4E4E-86D5-CB7B4703A6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402B99-174D-4CAF-8695-D83D5225F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BA642-86D1-4BDC-96BC-0CD51118E2F6}" type="datetimeFigureOut">
              <a:rPr lang="en-GB" smtClean="0"/>
              <a:t>23/11/2020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5737FD-6D9D-41AF-9F65-5619C070C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CA9853-E442-4419-A136-101AF4D1E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9D78B-8FA9-4B43-AEE7-8C53C5E7F6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497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8AC71-D2D4-4AF5-A5F5-0FD557049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4B2CEB-EFA4-4858-950A-AF1DCCBC5E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C558B6-FD67-4D0B-92FE-606182270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BA642-86D1-4BDC-96BC-0CD51118E2F6}" type="datetimeFigureOut">
              <a:rPr lang="en-GB" smtClean="0"/>
              <a:t>23/11/2020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FB784F-FD50-4B5A-AEE1-E251A1ACD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E14469-E36D-44B7-B2A4-A250FBA18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9D78B-8FA9-4B43-AEE7-8C53C5E7F6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254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46028-6DA5-476B-B56C-9C1A43A83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0A51B0-2538-4686-9466-8E499242FF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CB448-8BFA-4B94-9245-60F6D1A31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BA642-86D1-4BDC-96BC-0CD51118E2F6}" type="datetimeFigureOut">
              <a:rPr lang="en-GB" smtClean="0"/>
              <a:t>23/11/2020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EE5E14-1D57-4340-873E-DD3761E77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99FD9-E5BC-4059-A929-C35CCB304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9D78B-8FA9-4B43-AEE7-8C53C5E7F6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998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44D21-5EFB-430B-A77D-4FDAF8C94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5CBF64-86F4-4141-9A2B-6AF2522DA1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9CEFA7-BEB3-4791-9978-A5E208D46C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53F56B-0784-49DF-9A33-C4A7C6569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BA642-86D1-4BDC-96BC-0CD51118E2F6}" type="datetimeFigureOut">
              <a:rPr lang="en-GB" smtClean="0"/>
              <a:t>23/11/2020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9D2176-5E8D-40A1-BA2F-D8AD3F576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88BA56-9C98-4282-A89D-49ACC3536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9D78B-8FA9-4B43-AEE7-8C53C5E7F6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7002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A86B6-EE15-4034-942F-360D51A43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2F02CC-2511-47F9-8431-4DC77C7B50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13210B-822D-4500-9235-4EC59981B2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DFBEF7-F815-4ABE-AA96-600C9CECB6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C8D8B9-3E25-42F8-9C99-9E4F451396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EDE266-6C59-45A5-A2A1-01AD93AB8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BA642-86D1-4BDC-96BC-0CD51118E2F6}" type="datetimeFigureOut">
              <a:rPr lang="en-GB" smtClean="0"/>
              <a:t>23/11/2020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11819B-FF19-4BF1-9C08-43B0DEC39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355580-779D-4ED8-9A2F-DFF50E84E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9D78B-8FA9-4B43-AEE7-8C53C5E7F6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997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FD9E8-D06E-4C0C-B653-AD1EB8ADF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885083-439A-4B15-BDD8-5D8E055F8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BA642-86D1-4BDC-96BC-0CD51118E2F6}" type="datetimeFigureOut">
              <a:rPr lang="en-GB" smtClean="0"/>
              <a:t>23/11/2020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47A36F-E63C-4ECF-8C46-25038A821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BD5B97-5075-4710-AE9E-7D8AC901C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9D78B-8FA9-4B43-AEE7-8C53C5E7F6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1590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588E85-73E4-457C-B57B-4AB8D31BD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BA642-86D1-4BDC-96BC-0CD51118E2F6}" type="datetimeFigureOut">
              <a:rPr lang="en-GB" smtClean="0"/>
              <a:t>23/11/2020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3B66FA-4857-48D8-92FE-3BDBF6EB9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DC8AA5-67F1-4D98-AB55-2933120CC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9D78B-8FA9-4B43-AEE7-8C53C5E7F6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4469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BFA90-B3D5-4D1F-BABE-5B7FC95F6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E6417-21EF-4AC8-9263-8AB334D99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502AB6-7A17-487B-A997-6506B89ED0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2C7889-EC58-4D6F-BD1A-245BC2A67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BA642-86D1-4BDC-96BC-0CD51118E2F6}" type="datetimeFigureOut">
              <a:rPr lang="en-GB" smtClean="0"/>
              <a:t>23/11/2020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190767-C8AA-4944-A67B-914824A87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29A1C3-F2CE-4822-A335-D241E4914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9D78B-8FA9-4B43-AEE7-8C53C5E7F6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2567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9CE91-8B50-4466-B74F-8A0FC14CC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D38D6F-E33F-474B-907D-C812F62E7B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8B33FA-1325-47E8-89D7-149CECDF40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E3F258-36B6-4B36-8D04-62BB966E6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BA642-86D1-4BDC-96BC-0CD51118E2F6}" type="datetimeFigureOut">
              <a:rPr lang="en-GB" smtClean="0"/>
              <a:t>23/11/2020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5BEC20-E5A2-447B-B723-BAA1A53AD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6F2B26-698F-478B-BFB5-589FFB494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9D78B-8FA9-4B43-AEE7-8C53C5E7F6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432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7D1CAC-6845-47E8-845D-FDB861C86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36C55D-B5C8-4AA3-93C3-E07C6C0866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607E00-5D9A-4E6F-A615-2E605A6B5B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BA642-86D1-4BDC-96BC-0CD51118E2F6}" type="datetimeFigureOut">
              <a:rPr lang="en-GB" smtClean="0"/>
              <a:t>23/11/2020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C39DC-0250-419E-98ED-30A9F115DD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189BC4-D899-4F93-A98B-76A7155F18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9D78B-8FA9-4B43-AEE7-8C53C5E7F6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1415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007C5-F577-42F9-A36D-0CFD1332E7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Answers to the Algebraic Expressions Sheet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E4E4A3-260C-4DA4-A180-05F3D07F76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NOTE BENE: Set them out correctly</a:t>
            </a:r>
          </a:p>
        </p:txBody>
      </p:sp>
    </p:spTree>
    <p:extLst>
      <p:ext uri="{BB962C8B-B14F-4D97-AF65-F5344CB8AC3E}">
        <p14:creationId xmlns:p14="http://schemas.microsoft.com/office/powerpoint/2010/main" val="39415718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335A3-0684-45B7-A8BD-69F088CC3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Q9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5B7E951-78CC-429F-B4CA-F3979BAD33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5" t="1984" r="16151" b="20965"/>
          <a:stretch/>
        </p:blipFill>
        <p:spPr>
          <a:xfrm>
            <a:off x="1496291" y="1170166"/>
            <a:ext cx="10515600" cy="5532120"/>
          </a:xfrm>
        </p:spPr>
      </p:pic>
    </p:spTree>
    <p:extLst>
      <p:ext uri="{BB962C8B-B14F-4D97-AF65-F5344CB8AC3E}">
        <p14:creationId xmlns:p14="http://schemas.microsoft.com/office/powerpoint/2010/main" val="3937155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86DE6-353E-47C0-A07A-7E6469A7E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Q10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E030DF9-A5F6-4FAC-9D8B-32A67FC138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5" b="10576"/>
          <a:stretch/>
        </p:blipFill>
        <p:spPr>
          <a:xfrm>
            <a:off x="949035" y="1302327"/>
            <a:ext cx="10463367" cy="5190548"/>
          </a:xfrm>
        </p:spPr>
      </p:pic>
    </p:spTree>
    <p:extLst>
      <p:ext uri="{BB962C8B-B14F-4D97-AF65-F5344CB8AC3E}">
        <p14:creationId xmlns:p14="http://schemas.microsoft.com/office/powerpoint/2010/main" val="293013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99BBB-E961-4AFD-BC4E-C0F994D32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Q1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76A2745-9850-47C8-A979-6231FF3993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20" t="26182" r="28509" b="23512"/>
          <a:stretch/>
        </p:blipFill>
        <p:spPr>
          <a:xfrm>
            <a:off x="838200" y="1911926"/>
            <a:ext cx="10145825" cy="4391891"/>
          </a:xfrm>
        </p:spPr>
      </p:pic>
    </p:spTree>
    <p:extLst>
      <p:ext uri="{BB962C8B-B14F-4D97-AF65-F5344CB8AC3E}">
        <p14:creationId xmlns:p14="http://schemas.microsoft.com/office/powerpoint/2010/main" val="1707122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9DDB8-44CE-4940-906C-1D438396D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Q2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6C1D959-EF02-4DB0-81A6-96488D3DE6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22" t="17266" r="18837" b="13641"/>
          <a:stretch/>
        </p:blipFill>
        <p:spPr>
          <a:xfrm>
            <a:off x="945518" y="1288473"/>
            <a:ext cx="10049052" cy="5204402"/>
          </a:xfrm>
        </p:spPr>
      </p:pic>
    </p:spTree>
    <p:extLst>
      <p:ext uri="{BB962C8B-B14F-4D97-AF65-F5344CB8AC3E}">
        <p14:creationId xmlns:p14="http://schemas.microsoft.com/office/powerpoint/2010/main" val="3904227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B9800-ED64-4E20-AD47-61FFD5592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Q3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B9858CB-7FD0-4A19-B134-F35D48E153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2" t="27455" r="26538" b="9502"/>
          <a:stretch/>
        </p:blipFill>
        <p:spPr>
          <a:xfrm>
            <a:off x="983674" y="1260764"/>
            <a:ext cx="10375234" cy="5294579"/>
          </a:xfrm>
        </p:spPr>
      </p:pic>
    </p:spTree>
    <p:extLst>
      <p:ext uri="{BB962C8B-B14F-4D97-AF65-F5344CB8AC3E}">
        <p14:creationId xmlns:p14="http://schemas.microsoft.com/office/powerpoint/2010/main" val="3503400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A2FBA-1584-4AB9-8D04-E45364619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Q4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B17FB0A-8F10-4576-A968-6E97873140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35" t="14401" r="18836" b="20646"/>
          <a:stretch/>
        </p:blipFill>
        <p:spPr>
          <a:xfrm>
            <a:off x="706582" y="1612172"/>
            <a:ext cx="10404763" cy="4890717"/>
          </a:xfrm>
        </p:spPr>
      </p:pic>
    </p:spTree>
    <p:extLst>
      <p:ext uri="{BB962C8B-B14F-4D97-AF65-F5344CB8AC3E}">
        <p14:creationId xmlns:p14="http://schemas.microsoft.com/office/powerpoint/2010/main" val="771296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1CB2A-BDB7-4DF3-AE71-EF89BC4F4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Q5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E8FAE8E-B127-4727-845D-0741E678AE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8" t="13127" r="21882" b="13960"/>
          <a:stretch/>
        </p:blipFill>
        <p:spPr>
          <a:xfrm>
            <a:off x="1659824" y="775856"/>
            <a:ext cx="10212430" cy="5541818"/>
          </a:xfrm>
        </p:spPr>
      </p:pic>
    </p:spTree>
    <p:extLst>
      <p:ext uri="{BB962C8B-B14F-4D97-AF65-F5344CB8AC3E}">
        <p14:creationId xmlns:p14="http://schemas.microsoft.com/office/powerpoint/2010/main" val="1976076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A1A90-3761-4760-B1B9-757742894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Q6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94CD8E7-A9DB-4725-A4F5-0D8684361E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9" t="20451" r="23672" b="16507"/>
          <a:stretch/>
        </p:blipFill>
        <p:spPr>
          <a:xfrm>
            <a:off x="554182" y="1302328"/>
            <a:ext cx="10518956" cy="5055226"/>
          </a:xfrm>
        </p:spPr>
      </p:pic>
    </p:spTree>
    <p:extLst>
      <p:ext uri="{BB962C8B-B14F-4D97-AF65-F5344CB8AC3E}">
        <p14:creationId xmlns:p14="http://schemas.microsoft.com/office/powerpoint/2010/main" val="3539233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F873A-E9F4-45EF-8F69-24C01D0F7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Q7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F08E9E6-741B-4819-9E22-4F023063B1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2" t="21406" r="24926" b="13004"/>
          <a:stretch/>
        </p:blipFill>
        <p:spPr>
          <a:xfrm>
            <a:off x="875764" y="1366692"/>
            <a:ext cx="10683905" cy="5394325"/>
          </a:xfrm>
        </p:spPr>
      </p:pic>
    </p:spTree>
    <p:extLst>
      <p:ext uri="{BB962C8B-B14F-4D97-AF65-F5344CB8AC3E}">
        <p14:creationId xmlns:p14="http://schemas.microsoft.com/office/powerpoint/2010/main" val="38389360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4F51D-7D4A-4D32-A3CF-06A3D2E1B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Q8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84B5D10-0D65-442E-B367-A1845A3AF6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5" t="4530" r="14718" b="18737"/>
          <a:stretch/>
        </p:blipFill>
        <p:spPr>
          <a:xfrm>
            <a:off x="628972" y="1274618"/>
            <a:ext cx="9652307" cy="4959927"/>
          </a:xfrm>
        </p:spPr>
      </p:pic>
    </p:spTree>
    <p:extLst>
      <p:ext uri="{BB962C8B-B14F-4D97-AF65-F5344CB8AC3E}">
        <p14:creationId xmlns:p14="http://schemas.microsoft.com/office/powerpoint/2010/main" val="2312626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23</Words>
  <Application>Microsoft Office PowerPoint</Application>
  <PresentationFormat>Widescreen</PresentationFormat>
  <Paragraphs>12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Answers to the Algebraic Expressions Sheet</vt:lpstr>
      <vt:lpstr>Q1</vt:lpstr>
      <vt:lpstr>Q2</vt:lpstr>
      <vt:lpstr>Q3</vt:lpstr>
      <vt:lpstr>Q4</vt:lpstr>
      <vt:lpstr>Q5</vt:lpstr>
      <vt:lpstr>Q6</vt:lpstr>
      <vt:lpstr>Q7</vt:lpstr>
      <vt:lpstr>Q8</vt:lpstr>
      <vt:lpstr>Q9</vt:lpstr>
      <vt:lpstr>Q10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Answers to the Algebraic Expressions Sheet</dc:title>
  <dc:creator>Simon H</dc:creator>
  <cp:lastModifiedBy>Simon H</cp:lastModifiedBy>
  <cp:revision>2</cp:revision>
  <dcterms:created xsi:type="dcterms:W3CDTF">2020-11-23T20:52:38Z</dcterms:created>
  <dcterms:modified xsi:type="dcterms:W3CDTF">2020-11-23T21:03:42Z</dcterms:modified>
</cp:coreProperties>
</file>